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0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A729B-11CC-4239-B968-24BBBA12BA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465-F6CC-4609-B7BF-1A186838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16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A729B-11CC-4239-B968-24BBBA12BA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465-F6CC-4609-B7BF-1A186838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8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A729B-11CC-4239-B968-24BBBA12BA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465-F6CC-4609-B7BF-1A186838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7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A729B-11CC-4239-B968-24BBBA12BA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465-F6CC-4609-B7BF-1A186838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64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A729B-11CC-4239-B968-24BBBA12BA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465-F6CC-4609-B7BF-1A186838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72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A729B-11CC-4239-B968-24BBBA12BA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465-F6CC-4609-B7BF-1A186838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82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A729B-11CC-4239-B968-24BBBA12BA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465-F6CC-4609-B7BF-1A186838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9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A729B-11CC-4239-B968-24BBBA12BA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465-F6CC-4609-B7BF-1A186838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8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A729B-11CC-4239-B968-24BBBA12BA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465-F6CC-4609-B7BF-1A186838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6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A729B-11CC-4239-B968-24BBBA12BA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465-F6CC-4609-B7BF-1A186838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8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A729B-11CC-4239-B968-24BBBA12BA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3465-F6CC-4609-B7BF-1A186838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7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A729B-11CC-4239-B968-24BBBA12BA7D}" type="datetimeFigureOut">
              <a:rPr lang="en-US" smtClean="0"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13465-F6CC-4609-B7BF-1A186838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9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NXT-G Binary Bluetooth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An Introduction to Brick-to-Brick Communication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9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1900" dirty="0"/>
              <a:t>The </a:t>
            </a:r>
            <a:r>
              <a:rPr lang="en-US" sz="1900" dirty="0" err="1"/>
              <a:t>pseudocode</a:t>
            </a:r>
            <a:r>
              <a:rPr lang="en-US" sz="1900" dirty="0"/>
              <a:t> for the </a:t>
            </a:r>
            <a:r>
              <a:rPr lang="en-US" sz="1900" dirty="0" smtClean="0"/>
              <a:t>receiver </a:t>
            </a:r>
            <a:r>
              <a:rPr lang="en-US" sz="1900" dirty="0"/>
              <a:t>program is as </a:t>
            </a:r>
            <a:r>
              <a:rPr lang="en-US" sz="1900" dirty="0" smtClean="0"/>
              <a:t>follows:</a:t>
            </a:r>
          </a:p>
          <a:p>
            <a:endParaRPr lang="en-US" sz="1900" dirty="0"/>
          </a:p>
          <a:p>
            <a:r>
              <a:rPr lang="en-US" sz="1900" dirty="0" smtClean="0"/>
              <a:t>-In </a:t>
            </a:r>
            <a:r>
              <a:rPr lang="en-US" sz="1900" dirty="0"/>
              <a:t>a forever loop, wait until a message saying Forward is </a:t>
            </a:r>
            <a:r>
              <a:rPr lang="en-US" sz="1900" dirty="0" smtClean="0"/>
              <a:t>received</a:t>
            </a:r>
          </a:p>
          <a:p>
            <a:endParaRPr lang="en-US" sz="1900" dirty="0"/>
          </a:p>
          <a:p>
            <a:r>
              <a:rPr lang="en-US" sz="1900" dirty="0" smtClean="0"/>
              <a:t>-Then </a:t>
            </a:r>
            <a:r>
              <a:rPr lang="en-US" sz="1900" dirty="0"/>
              <a:t>move forward </a:t>
            </a:r>
            <a:r>
              <a:rPr lang="en-US" sz="1900" dirty="0" smtClean="0"/>
              <a:t>unlimited</a:t>
            </a:r>
          </a:p>
          <a:p>
            <a:endParaRPr lang="en-US" sz="1900" dirty="0"/>
          </a:p>
          <a:p>
            <a:r>
              <a:rPr lang="en-US" sz="1900" dirty="0" smtClean="0"/>
              <a:t>-Wait </a:t>
            </a:r>
            <a:r>
              <a:rPr lang="en-US" sz="1900" dirty="0"/>
              <a:t>until a message saying Stop is </a:t>
            </a:r>
            <a:r>
              <a:rPr lang="en-US" sz="1900" dirty="0" smtClean="0"/>
              <a:t>received</a:t>
            </a:r>
          </a:p>
          <a:p>
            <a:endParaRPr lang="en-US" sz="1900" dirty="0"/>
          </a:p>
          <a:p>
            <a:r>
              <a:rPr lang="en-US" sz="1900" dirty="0" smtClean="0"/>
              <a:t>-Stop </a:t>
            </a:r>
            <a:r>
              <a:rPr lang="en-US" sz="1900" dirty="0"/>
              <a:t>movement forward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5305928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4"/>
          <p:cNvSpPr txBox="1">
            <a:spLocks/>
          </p:cNvSpPr>
          <p:nvPr/>
        </p:nvSpPr>
        <p:spPr>
          <a:xfrm>
            <a:off x="1371600" y="274638"/>
            <a:ext cx="6477000" cy="1143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0" dirty="0" smtClean="0"/>
              <a:t>Programming the Receiver</a:t>
            </a:r>
            <a:endParaRPr lang="en-US" sz="4400" b="0" dirty="0"/>
          </a:p>
        </p:txBody>
      </p:sp>
    </p:spTree>
    <p:extLst>
      <p:ext uri="{BB962C8B-B14F-4D97-AF65-F5344CB8AC3E}">
        <p14:creationId xmlns:p14="http://schemas.microsoft.com/office/powerpoint/2010/main" val="245385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74638"/>
            <a:ext cx="6477000" cy="1143000"/>
          </a:xfrm>
        </p:spPr>
        <p:txBody>
          <a:bodyPr/>
          <a:lstStyle/>
          <a:p>
            <a:r>
              <a:rPr lang="en-US" dirty="0" smtClean="0"/>
              <a:t>Programming the Receiver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Start with a forever </a:t>
            </a:r>
            <a:r>
              <a:rPr lang="en-US" dirty="0" smtClean="0"/>
              <a:t>loop</a:t>
            </a:r>
          </a:p>
          <a:p>
            <a:r>
              <a:rPr lang="en-US" dirty="0" smtClean="0"/>
              <a:t>Inside the loop, add a wait block (receive message, compare to “Forward”)</a:t>
            </a:r>
          </a:p>
          <a:p>
            <a:r>
              <a:rPr lang="en-US" dirty="0" smtClean="0"/>
              <a:t>Behind the wait block, add a movement block (forward, unlimited)</a:t>
            </a:r>
          </a:p>
          <a:p>
            <a:r>
              <a:rPr lang="en-US" dirty="0" smtClean="0"/>
              <a:t>Behind the movement block, add a </a:t>
            </a:r>
            <a:r>
              <a:rPr lang="en-US" dirty="0"/>
              <a:t>wait block (receive message, compare to </a:t>
            </a:r>
            <a:r>
              <a:rPr lang="en-US" dirty="0" smtClean="0"/>
              <a:t>“Stop”)</a:t>
            </a:r>
          </a:p>
          <a:p>
            <a:r>
              <a:rPr lang="en-US" dirty="0"/>
              <a:t>Behind the wait block, add a movement block </a:t>
            </a:r>
            <a:r>
              <a:rPr lang="en-US" dirty="0" smtClean="0"/>
              <a:t>(stop)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330819"/>
            <a:ext cx="981327" cy="1323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1" y="1330819"/>
            <a:ext cx="1447674" cy="1323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501" y="2689540"/>
            <a:ext cx="1947217" cy="132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665" y="4096556"/>
            <a:ext cx="2392890" cy="1323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954" y="5476741"/>
            <a:ext cx="2876312" cy="1323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500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Parting Thoughts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This process can be used with any of the sensors except the rotation sensor in the motors due to the analog nature of the data collected there</a:t>
            </a:r>
          </a:p>
          <a:p>
            <a:r>
              <a:rPr lang="en-US" dirty="0" smtClean="0"/>
              <a:t>You can also use</a:t>
            </a:r>
            <a:r>
              <a:rPr lang="en-US" dirty="0"/>
              <a:t> </a:t>
            </a:r>
            <a:r>
              <a:rPr lang="en-US" dirty="0" smtClean="0"/>
              <a:t>all </a:t>
            </a:r>
            <a:r>
              <a:rPr lang="en-US" dirty="0"/>
              <a:t>but the dark grey NXT brick </a:t>
            </a:r>
            <a:r>
              <a:rPr lang="en-US" dirty="0" smtClean="0"/>
              <a:t>buttons</a:t>
            </a:r>
          </a:p>
          <a:p>
            <a:r>
              <a:rPr lang="en-US" dirty="0" smtClean="0"/>
              <a:t>It is a good idea to </a:t>
            </a:r>
            <a:r>
              <a:rPr lang="en-US" dirty="0"/>
              <a:t>each robot uniquely named </a:t>
            </a:r>
            <a:r>
              <a:rPr lang="en-US" dirty="0" smtClean="0"/>
              <a:t>and to separate </a:t>
            </a:r>
            <a:r>
              <a:rPr lang="en-US" dirty="0" smtClean="0"/>
              <a:t>each sensor or button to a different mailbox to help keep things sorted out, should you need to debug any errors</a:t>
            </a:r>
          </a:p>
          <a:p>
            <a:r>
              <a:rPr lang="en-US" dirty="0" smtClean="0"/>
              <a:t>The text you send can be anything, but it’s good practice to use a text that let’s you or others know the purpose of the 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1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History of Bluetooth</a:t>
            </a:r>
          </a:p>
          <a:p>
            <a:r>
              <a:rPr lang="en-US" dirty="0" smtClean="0"/>
              <a:t>How Bluetooth Works</a:t>
            </a:r>
          </a:p>
          <a:p>
            <a:r>
              <a:rPr lang="en-US" dirty="0" smtClean="0"/>
              <a:t>Activating Bluetooth on the NXT Brick</a:t>
            </a:r>
          </a:p>
          <a:p>
            <a:r>
              <a:rPr lang="en-US" dirty="0" smtClean="0"/>
              <a:t>Disconnecting Bluetooth on the NXT Brick</a:t>
            </a:r>
          </a:p>
          <a:p>
            <a:r>
              <a:rPr lang="en-US" dirty="0" smtClean="0"/>
              <a:t>Programming Binary Bluetooth Commands</a:t>
            </a:r>
          </a:p>
          <a:p>
            <a:pPr lvl="1"/>
            <a:r>
              <a:rPr lang="en-US" dirty="0" smtClean="0"/>
              <a:t>Programming the Transmitter</a:t>
            </a:r>
          </a:p>
          <a:p>
            <a:pPr lvl="1"/>
            <a:r>
              <a:rPr lang="en-US" dirty="0" smtClean="0"/>
              <a:t>Programming the Receiver</a:t>
            </a:r>
            <a:endParaRPr lang="en-US" dirty="0"/>
          </a:p>
          <a:p>
            <a:r>
              <a:rPr lang="en-US" dirty="0" smtClean="0"/>
              <a:t>Parting Thoughts</a:t>
            </a:r>
          </a:p>
        </p:txBody>
      </p:sp>
    </p:spTree>
    <p:extLst>
      <p:ext uri="{BB962C8B-B14F-4D97-AF65-F5344CB8AC3E}">
        <p14:creationId xmlns:p14="http://schemas.microsoft.com/office/powerpoint/2010/main" val="197893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Bluetooth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Bluetooth was invented in 1994 by Ericsson, a Swedish telecommunications technology company.</a:t>
            </a:r>
          </a:p>
          <a:p>
            <a:r>
              <a:rPr lang="en-US" dirty="0" smtClean="0"/>
              <a:t>Named after </a:t>
            </a:r>
            <a:r>
              <a:rPr lang="en-US" dirty="0" err="1" smtClean="0"/>
              <a:t>Harald</a:t>
            </a:r>
            <a:r>
              <a:rPr lang="en-US" dirty="0" smtClean="0"/>
              <a:t> "Bluetooth" </a:t>
            </a:r>
            <a:r>
              <a:rPr lang="en-US" dirty="0" err="1" smtClean="0"/>
              <a:t>Gormsson</a:t>
            </a:r>
            <a:r>
              <a:rPr lang="en-US" dirty="0" smtClean="0"/>
              <a:t>,  an historical king of Denmark and Norway who united the peoples of those countries.</a:t>
            </a:r>
          </a:p>
          <a:p>
            <a:r>
              <a:rPr lang="en-US" dirty="0" smtClean="0"/>
              <a:t>The name was suggested in 1997 because it united several communication standards and it wasn’t yet used for a </a:t>
            </a:r>
            <a:r>
              <a:rPr lang="en-US" dirty="0" smtClean="0"/>
              <a:t>trademark</a:t>
            </a:r>
            <a:endParaRPr lang="en-US" dirty="0" smtClean="0"/>
          </a:p>
          <a:p>
            <a:r>
              <a:rPr lang="en-US" dirty="0" smtClean="0"/>
              <a:t>The symbol for Bluetooth comes from combining the two runes that make up the initials of </a:t>
            </a:r>
            <a:r>
              <a:rPr lang="en-US" dirty="0" err="1" smtClean="0"/>
              <a:t>Harald</a:t>
            </a:r>
            <a:r>
              <a:rPr lang="en-US" dirty="0" smtClean="0"/>
              <a:t> Bluetooth</a:t>
            </a:r>
          </a:p>
          <a:p>
            <a:endParaRPr lang="en-US" dirty="0"/>
          </a:p>
        </p:txBody>
      </p:sp>
      <p:pic>
        <p:nvPicPr>
          <p:cNvPr id="2050" name="Picture 2" descr="http://t1.gstatic.com/images?q=tbn:ANd9GcRaqbCwnE1Q3Fx0shJHeOP6qdUxgDJLXwQQQ01fIFDis32rKUSox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2238375" cy="110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45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Bluetooth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Bluetooth uses radio frequencies dedicated for Industrial, Scientific, or Medical (ISM) purposes.</a:t>
            </a:r>
          </a:p>
          <a:p>
            <a:r>
              <a:rPr lang="en-US" dirty="0" smtClean="0"/>
              <a:t>Operating at frequencies between 2.4 to 2.485 GHz</a:t>
            </a:r>
          </a:p>
          <a:p>
            <a:r>
              <a:rPr lang="en-US" dirty="0" smtClean="0"/>
              <a:t>Has a master-slave </a:t>
            </a:r>
            <a:r>
              <a:rPr lang="en-US" dirty="0" err="1" smtClean="0"/>
              <a:t>piconet</a:t>
            </a:r>
            <a:r>
              <a:rPr lang="en-US" dirty="0" smtClean="0"/>
              <a:t> architecture where one device is the master that can interact with up to 7 slave devices.  In the NXT system there are a maximum of 3 slave devices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5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6477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Activating Bluetooth on the NXT Brick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1) Scroll over to Bluetooth, press orange button</a:t>
            </a:r>
          </a:p>
          <a:p>
            <a:r>
              <a:rPr lang="en-US" dirty="0" smtClean="0"/>
              <a:t>2) Scroll over to search, press orange button</a:t>
            </a:r>
          </a:p>
          <a:p>
            <a:r>
              <a:rPr lang="en-US" dirty="0" smtClean="0"/>
              <a:t>3) Once search is done, select device you want to link to press orange </a:t>
            </a:r>
            <a:r>
              <a:rPr lang="en-US" dirty="0"/>
              <a:t>button </a:t>
            </a:r>
            <a:r>
              <a:rPr lang="en-US" dirty="0" smtClean="0"/>
              <a:t>twice to </a:t>
            </a:r>
            <a:r>
              <a:rPr lang="en-US" dirty="0"/>
              <a:t>connect</a:t>
            </a:r>
            <a:endParaRPr lang="en-US" dirty="0" smtClean="0"/>
          </a:p>
          <a:p>
            <a:r>
              <a:rPr lang="en-US" dirty="0" smtClean="0"/>
              <a:t>4) Select which device number the brick will be</a:t>
            </a:r>
          </a:p>
          <a:p>
            <a:r>
              <a:rPr lang="en-US" dirty="0" smtClean="0"/>
              <a:t>5) Once done, there will be a diamond in the upper left corner next to the Bluetooth symbol</a:t>
            </a:r>
          </a:p>
        </p:txBody>
      </p:sp>
      <p:pic>
        <p:nvPicPr>
          <p:cNvPr id="12" name="Picture 2" descr="Bluetooth connect 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068" y="1484213"/>
            <a:ext cx="1520079" cy="231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Bluetooth connect 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147" y="1497570"/>
            <a:ext cx="1518361" cy="231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Bluetooth connect 4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069" y="1484213"/>
            <a:ext cx="1523999" cy="2320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Bluetooth connect 5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507" y="3812006"/>
            <a:ext cx="1529640" cy="230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Bluetooth connect 7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069" y="3798649"/>
            <a:ext cx="1524000" cy="2320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2" descr="Bluetooth connect 8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069" y="3812006"/>
            <a:ext cx="1515772" cy="231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479073" y="1114881"/>
            <a:ext cx="46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998293" y="1128238"/>
            <a:ext cx="46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524921" y="1104257"/>
            <a:ext cx="46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479073" y="6178487"/>
            <a:ext cx="46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55576" y="6178487"/>
            <a:ext cx="46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524921" y="6178487"/>
            <a:ext cx="46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00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6533475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Disconnecting </a:t>
            </a:r>
            <a:r>
              <a:rPr lang="en-US" dirty="0"/>
              <a:t>Bluetooth on the NXT Brick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1) Scroll over to Bluetooth, press orange button</a:t>
            </a:r>
          </a:p>
          <a:p>
            <a:r>
              <a:rPr lang="en-US" dirty="0"/>
              <a:t>2) Scroll over to </a:t>
            </a:r>
            <a:r>
              <a:rPr lang="en-US" dirty="0" smtClean="0"/>
              <a:t>connections, </a:t>
            </a:r>
            <a:r>
              <a:rPr lang="en-US" dirty="0"/>
              <a:t>press orange button</a:t>
            </a:r>
          </a:p>
          <a:p>
            <a:r>
              <a:rPr lang="en-US" dirty="0" smtClean="0"/>
              <a:t>3) Select connection you want to sever, </a:t>
            </a:r>
            <a:r>
              <a:rPr lang="en-US" dirty="0"/>
              <a:t>press orange button twice to </a:t>
            </a:r>
            <a:r>
              <a:rPr lang="en-US" dirty="0" smtClean="0"/>
              <a:t>disconnect</a:t>
            </a:r>
            <a:endParaRPr lang="en-US" dirty="0"/>
          </a:p>
          <a:p>
            <a:r>
              <a:rPr lang="en-US" dirty="0" smtClean="0"/>
              <a:t>4) </a:t>
            </a:r>
            <a:r>
              <a:rPr lang="en-US" dirty="0"/>
              <a:t>Once done, there will be a </a:t>
            </a:r>
            <a:r>
              <a:rPr lang="en-US" dirty="0" smtClean="0"/>
              <a:t>half diamond </a:t>
            </a:r>
            <a:r>
              <a:rPr lang="en-US" dirty="0"/>
              <a:t>in the upper left corner next to the Bluetooth symbol</a:t>
            </a:r>
          </a:p>
          <a:p>
            <a:endParaRPr lang="en-US" dirty="0"/>
          </a:p>
        </p:txBody>
      </p:sp>
      <p:pic>
        <p:nvPicPr>
          <p:cNvPr id="1026" name="Picture 2" descr="Disconnect bluetooth 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802" y="1905000"/>
            <a:ext cx="1413973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sconnect bluetooth 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775" y="1904999"/>
            <a:ext cx="1409945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sconnect bluetooth 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720" y="1905000"/>
            <a:ext cx="1409945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isconnect bluetooth 4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457" y="3876675"/>
            <a:ext cx="146443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isconnect bluetooth 5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892" y="3876675"/>
            <a:ext cx="146443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328822" y="1460671"/>
            <a:ext cx="46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740781" y="1460671"/>
            <a:ext cx="46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150726" y="1460671"/>
            <a:ext cx="46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972708" y="6096000"/>
            <a:ext cx="46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437143" y="6096000"/>
            <a:ext cx="46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8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6553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Programming Binary Bluetooth </a:t>
            </a:r>
            <a:r>
              <a:rPr lang="en-US" dirty="0" smtClean="0"/>
              <a:t>Commands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Binary commands refer to commands that have two settings, on or off</a:t>
            </a:r>
          </a:p>
          <a:p>
            <a:r>
              <a:rPr lang="en-US" dirty="0" smtClean="0"/>
              <a:t>For this example we will use the touch sensor on one brick to make another brick with motors move forward </a:t>
            </a:r>
          </a:p>
          <a:p>
            <a:r>
              <a:rPr lang="en-US" dirty="0" smtClean="0"/>
              <a:t>The master brick will be the transmitter, and the slave brick will be the receiver</a:t>
            </a:r>
          </a:p>
          <a:p>
            <a:r>
              <a:rPr lang="en-US" dirty="0" smtClean="0"/>
              <a:t>Start off by creating </a:t>
            </a:r>
            <a:r>
              <a:rPr lang="en-US" dirty="0"/>
              <a:t>the transmitter </a:t>
            </a:r>
            <a:r>
              <a:rPr lang="en-US" dirty="0" smtClean="0"/>
              <a:t>program in the first tab, </a:t>
            </a:r>
            <a:r>
              <a:rPr lang="en-US" dirty="0"/>
              <a:t>open another tab for the receiver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3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/>
              <a:t>The </a:t>
            </a:r>
            <a:r>
              <a:rPr lang="en-US" sz="2000" dirty="0" err="1"/>
              <a:t>pseudocode</a:t>
            </a:r>
            <a:r>
              <a:rPr lang="en-US" sz="2000" dirty="0"/>
              <a:t> for the transmitter program is as </a:t>
            </a:r>
            <a:r>
              <a:rPr lang="en-US" sz="2000" dirty="0" smtClean="0"/>
              <a:t>follows:</a:t>
            </a:r>
          </a:p>
          <a:p>
            <a:endParaRPr lang="en-US" sz="2000" dirty="0" smtClean="0"/>
          </a:p>
          <a:p>
            <a:r>
              <a:rPr lang="en-US" sz="2000" dirty="0" smtClean="0"/>
              <a:t>-In </a:t>
            </a:r>
            <a:r>
              <a:rPr lang="en-US" sz="2000" dirty="0"/>
              <a:t>a forever loop, wait until button 1 is </a:t>
            </a:r>
            <a:r>
              <a:rPr lang="en-US" sz="2000" dirty="0" smtClean="0"/>
              <a:t>pressed</a:t>
            </a:r>
          </a:p>
          <a:p>
            <a:endParaRPr lang="en-US" sz="2000" dirty="0" smtClean="0"/>
          </a:p>
          <a:p>
            <a:r>
              <a:rPr lang="en-US" sz="2000" dirty="0" smtClean="0"/>
              <a:t>-Send </a:t>
            </a:r>
            <a:r>
              <a:rPr lang="en-US" sz="2000" dirty="0"/>
              <a:t>a  Bluetooth message saying </a:t>
            </a:r>
            <a:r>
              <a:rPr lang="en-US" sz="2000" dirty="0" smtClean="0"/>
              <a:t>Forward</a:t>
            </a:r>
          </a:p>
          <a:p>
            <a:endParaRPr lang="en-US" sz="2000" dirty="0" smtClean="0"/>
          </a:p>
          <a:p>
            <a:r>
              <a:rPr lang="en-US" sz="2000" dirty="0" smtClean="0"/>
              <a:t>-Repeat </a:t>
            </a:r>
            <a:r>
              <a:rPr lang="en-US" sz="2000" dirty="0"/>
              <a:t>this until button 1 is </a:t>
            </a:r>
            <a:r>
              <a:rPr lang="en-US" sz="2000" dirty="0" smtClean="0"/>
              <a:t>released</a:t>
            </a:r>
          </a:p>
          <a:p>
            <a:endParaRPr lang="en-US" sz="2000" dirty="0" smtClean="0"/>
          </a:p>
          <a:p>
            <a:r>
              <a:rPr lang="en-US" sz="2000" dirty="0" smtClean="0"/>
              <a:t>-Send </a:t>
            </a:r>
            <a:r>
              <a:rPr lang="en-US" sz="2000" dirty="0"/>
              <a:t>a  Bluetooth message saying Stop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896" y="2286000"/>
            <a:ext cx="5263136" cy="2409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371600" y="274638"/>
            <a:ext cx="6553200" cy="11430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4000" b="0" dirty="0" smtClean="0"/>
              <a:t>Programming the Transmitter</a:t>
            </a:r>
            <a:endParaRPr lang="en-US" sz="4000" b="0" dirty="0"/>
          </a:p>
        </p:txBody>
      </p:sp>
    </p:spTree>
    <p:extLst>
      <p:ext uri="{BB962C8B-B14F-4D97-AF65-F5344CB8AC3E}">
        <p14:creationId xmlns:p14="http://schemas.microsoft.com/office/powerpoint/2010/main" val="6554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274638"/>
            <a:ext cx="6553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Programming the Transmitter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Start with a forever loop</a:t>
            </a:r>
          </a:p>
          <a:p>
            <a:r>
              <a:rPr lang="en-US" dirty="0" smtClean="0"/>
              <a:t>Inside the loop, add a wait block for a touch sensor (pressed, port 1)</a:t>
            </a:r>
          </a:p>
          <a:p>
            <a:r>
              <a:rPr lang="en-US" dirty="0" smtClean="0"/>
              <a:t>Add a touch sensor loop next to the wait block (released, port 1)</a:t>
            </a:r>
          </a:p>
          <a:p>
            <a:r>
              <a:rPr lang="en-US" dirty="0" smtClean="0"/>
              <a:t>Inside the sensor loop, add a send message block (text, “Forward”, mailbox 1)</a:t>
            </a:r>
          </a:p>
          <a:p>
            <a:r>
              <a:rPr lang="en-US" dirty="0" smtClean="0"/>
              <a:t>Add a send message block behind the sensor loop </a:t>
            </a:r>
            <a:r>
              <a:rPr lang="en-US" dirty="0"/>
              <a:t>(text, </a:t>
            </a:r>
            <a:r>
              <a:rPr lang="en-US" dirty="0" smtClean="0"/>
              <a:t>“Stop”, </a:t>
            </a:r>
            <a:r>
              <a:rPr lang="en-US" dirty="0"/>
              <a:t>mailbox 1)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909" y="1371600"/>
            <a:ext cx="981156" cy="1323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958" y="1371600"/>
            <a:ext cx="1448144" cy="1323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189" y="2767885"/>
            <a:ext cx="1980394" cy="1323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909" y="4121240"/>
            <a:ext cx="2452955" cy="1323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672" y="5486400"/>
            <a:ext cx="2869430" cy="1323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801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709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NXT-G Binary Bluetooth Functions</vt:lpstr>
      <vt:lpstr>Overview</vt:lpstr>
      <vt:lpstr>History of Bluetooth</vt:lpstr>
      <vt:lpstr>How Bluetooth Works</vt:lpstr>
      <vt:lpstr>Activating Bluetooth on the NXT Brick</vt:lpstr>
      <vt:lpstr>Disconnecting Bluetooth on the NXT Brick</vt:lpstr>
      <vt:lpstr>Programming Binary Bluetooth Commands</vt:lpstr>
      <vt:lpstr>Programming the Transmitter</vt:lpstr>
      <vt:lpstr>Programming the Transmitter</vt:lpstr>
      <vt:lpstr>PowerPoint Presentation</vt:lpstr>
      <vt:lpstr>Programming the Receiver</vt:lpstr>
      <vt:lpstr>Parting Thoughts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NXT-G Bluetooth Functions</dc:title>
  <dc:creator>osdadmin</dc:creator>
  <cp:lastModifiedBy>osdadmin</cp:lastModifiedBy>
  <cp:revision>22</cp:revision>
  <dcterms:created xsi:type="dcterms:W3CDTF">2014-10-14T01:21:38Z</dcterms:created>
  <dcterms:modified xsi:type="dcterms:W3CDTF">2014-10-17T03:13:03Z</dcterms:modified>
</cp:coreProperties>
</file>